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Gelasio" panose="020B0604020202020204" charset="0"/>
      <p:regular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32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57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September 8, 2025: This Actually Happened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343632"/>
            <a:ext cx="7216259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"Billions of npm downloads infected with crypto-stealing malware"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6280190" y="3003471"/>
            <a:ext cx="30480" cy="238125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280190" y="56398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Popular packages like chalk, debug, and ansi-styles were compromised.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2.5 million downloads in just 2 hours.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620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question we must ask: How could we have prevented this?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57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Security Crisis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15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150K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923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Malicious Packages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1376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Detected across package registries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915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46%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923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Packages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41376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Have known security issues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915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923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Pre-Install Scanning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41376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Currently exists in standard tools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31819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DCDCD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383530"/>
            <a:ext cx="283488" cy="22681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530906" y="5315307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Current reality:</a:t>
            </a: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Install → Hope it's safe → Find out later. This is reactive, not proactive.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2507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solution: Pre-installation security scanning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4461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Meet Developer: The Overwhelmed Developer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Her Current Workflow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She checks three package managers manually every week: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3874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npm list -g for Node packages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82964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pip3 list for Python libraries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27184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choco list for Windows tools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483881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 wasted: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30 minutes per week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9828" y="540579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Error rate: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20% (she forgets something)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554" y="628769"/>
            <a:ext cx="4433292" cy="554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Transformation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20554" y="1448991"/>
            <a:ext cx="7902893" cy="1746052"/>
          </a:xfrm>
          <a:prstGeom prst="roundRect">
            <a:avLst>
              <a:gd name="adj" fmla="val 426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2"/>
          <p:cNvSpPr/>
          <p:nvPr/>
        </p:nvSpPr>
        <p:spPr>
          <a:xfrm>
            <a:off x="805458" y="1633895"/>
            <a:ext cx="531971" cy="531971"/>
          </a:xfrm>
          <a:prstGeom prst="roundRect">
            <a:avLst>
              <a:gd name="adj" fmla="val 17187188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786" y="1780103"/>
            <a:ext cx="239316" cy="2393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5458" y="2343150"/>
            <a:ext cx="2327077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Before: Manual Work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05458" y="2726531"/>
            <a:ext cx="753308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 separate commands, three different outputs to parse. Takes 3+ minutes of repetitive work.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289834" y="4309663"/>
            <a:ext cx="7902893" cy="1746052"/>
          </a:xfrm>
          <a:prstGeom prst="roundRect">
            <a:avLst>
              <a:gd name="adj" fmla="val 426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0" name="Shape 6"/>
          <p:cNvSpPr/>
          <p:nvPr/>
        </p:nvSpPr>
        <p:spPr>
          <a:xfrm>
            <a:off x="6474738" y="4494567"/>
            <a:ext cx="531971" cy="531971"/>
          </a:xfrm>
          <a:prstGeom prst="roundRect">
            <a:avLst>
              <a:gd name="adj" fmla="val 17187188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1066" y="4640776"/>
            <a:ext cx="239316" cy="23931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74738" y="5203823"/>
            <a:ext cx="2216587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After: Unified Power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6474738" y="5587204"/>
            <a:ext cx="753308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One command: </a:t>
            </a: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cli list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 Unified table appears instantly. All managers in ONE place.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2341"/>
            <a:ext cx="8409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"Works on My Machine" Problem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47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team with 50 dependencies faces version chaos: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62801"/>
            <a:ext cx="4196358" cy="2048351"/>
          </a:xfrm>
          <a:prstGeom prst="roundRect">
            <a:avLst>
              <a:gd name="adj" fmla="val 465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24270" y="339328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559493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300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 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79095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react@17 (old version)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362801"/>
            <a:ext cx="4196358" cy="2048351"/>
          </a:xfrm>
          <a:prstGeom prst="roundRect">
            <a:avLst>
              <a:gd name="adj" fmla="val 465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247442" y="339328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559493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300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 B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479095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react@18 (new version)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362801"/>
            <a:ext cx="4196358" cy="2048351"/>
          </a:xfrm>
          <a:prstGeom prst="roundRect">
            <a:avLst>
              <a:gd name="adj" fmla="val 465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670613" y="339328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559493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4300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 C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97427" y="479095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react@17.5 (medium version)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56663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Result: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Different behavior leads to bugs. Current fix takes 2+ hours of debugging.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62843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if there was one command to solve this?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16217" y="6779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Perfect Team Consistency in 30 Seconds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17" y="2435656"/>
            <a:ext cx="1134070" cy="1805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77101" y="2662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Export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677101" y="315288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cli export-manifest team.json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677101" y="365188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Captures exact versions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217" y="4241596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77101" y="4468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Share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677101" y="495882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Send JSON file to team members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217" y="5602480"/>
            <a:ext cx="1134070" cy="18059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677101" y="5829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677101" y="631971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cli import-manifest team.json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5677101" y="681870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 exact versions installed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6241"/>
            <a:ext cx="6921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Scanning in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051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760226"/>
            <a:ext cx="3664744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93790" y="2934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Scan Before Install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424952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cli install package --scan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4051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760226"/>
            <a:ext cx="3664863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4685348" y="2934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VirusTotal 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424952"/>
            <a:ext cx="366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Checks against 70+ antivirus engines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4184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4539734"/>
            <a:ext cx="7556421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93790" y="4714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Instant Results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5204460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SAFE or </a:t>
            </a: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❌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MALICIOUS - BLOCKED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33951" y="6255306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Catches attacks </a:t>
            </a:r>
            <a:r>
              <a:rPr lang="en-US" sz="1750" dirty="0">
                <a:solidFill>
                  <a:srgbClr val="C913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BEFORE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they hurt your system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3790" y="6000155"/>
            <a:ext cx="30480" cy="873204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244" y="338852"/>
            <a:ext cx="3175873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on Solid Research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1244" y="1032034"/>
            <a:ext cx="1848564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Academic Foundation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31244" y="1386364"/>
            <a:ext cx="6733699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Endor Labs 2025 Report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1244" y="1626632"/>
            <a:ext cx="6733699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Datadog DevSecOps Report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1244" y="1866900"/>
            <a:ext cx="6733699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USENIX Supply Chain Research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1244" y="2107168"/>
            <a:ext cx="6733699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20+ peer-reviewed papers</a:t>
            </a:r>
            <a:endParaRPr lang="en-US" sz="9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077" y="1047393"/>
            <a:ext cx="6733699" cy="6733699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431244" y="9022437"/>
            <a:ext cx="13767911" cy="15240"/>
          </a:xfrm>
          <a:prstGeom prst="roundRect">
            <a:avLst>
              <a:gd name="adj" fmla="val 33963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3827026" y="8652748"/>
            <a:ext cx="15240" cy="369689"/>
          </a:xfrm>
          <a:prstGeom prst="roundRect">
            <a:avLst>
              <a:gd name="adj" fmla="val 33963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3696057" y="8883848"/>
            <a:ext cx="277178" cy="277178"/>
          </a:xfrm>
          <a:prstGeom prst="roundRect">
            <a:avLst>
              <a:gd name="adj" fmla="val 18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3742253" y="8906947"/>
            <a:ext cx="18478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3064431" y="8058269"/>
            <a:ext cx="1540431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 1 (Now)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54474" y="8324731"/>
            <a:ext cx="656046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✅</a:t>
            </a: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Core functionality</a:t>
            </a:r>
            <a:endParaRPr lang="en-US" sz="950" dirty="0"/>
          </a:p>
        </p:txBody>
      </p:sp>
      <p:sp>
        <p:nvSpPr>
          <p:cNvPr id="16" name="Shape 13"/>
          <p:cNvSpPr/>
          <p:nvPr/>
        </p:nvSpPr>
        <p:spPr>
          <a:xfrm>
            <a:off x="7307461" y="9022437"/>
            <a:ext cx="15240" cy="369689"/>
          </a:xfrm>
          <a:prstGeom prst="roundRect">
            <a:avLst>
              <a:gd name="adj" fmla="val 33963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176492" y="8883848"/>
            <a:ext cx="277178" cy="277178"/>
          </a:xfrm>
          <a:prstGeom prst="roundRect">
            <a:avLst>
              <a:gd name="adj" fmla="val 18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22688" y="8906947"/>
            <a:ext cx="18478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6544866" y="9515356"/>
            <a:ext cx="1540431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 2 (January)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4034909" y="9781818"/>
            <a:ext cx="656046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🔄</a:t>
            </a: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Security + GUI</a:t>
            </a:r>
            <a:endParaRPr lang="en-US" sz="950" dirty="0"/>
          </a:p>
        </p:txBody>
      </p:sp>
      <p:sp>
        <p:nvSpPr>
          <p:cNvPr id="21" name="Shape 18"/>
          <p:cNvSpPr/>
          <p:nvPr/>
        </p:nvSpPr>
        <p:spPr>
          <a:xfrm>
            <a:off x="10788015" y="8652748"/>
            <a:ext cx="15240" cy="369689"/>
          </a:xfrm>
          <a:prstGeom prst="roundRect">
            <a:avLst>
              <a:gd name="adj" fmla="val 33963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9"/>
          <p:cNvSpPr/>
          <p:nvPr/>
        </p:nvSpPr>
        <p:spPr>
          <a:xfrm>
            <a:off x="10657046" y="8883848"/>
            <a:ext cx="277178" cy="277178"/>
          </a:xfrm>
          <a:prstGeom prst="roundRect">
            <a:avLst>
              <a:gd name="adj" fmla="val 18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10703243" y="8906947"/>
            <a:ext cx="18478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10025420" y="8058269"/>
            <a:ext cx="1540431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Final (April)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7515344" y="8324731"/>
            <a:ext cx="6560582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🔄</a:t>
            </a: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Complete system + thesis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0672" y="479941"/>
            <a:ext cx="4361974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Path Forward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0672" y="1286947"/>
            <a:ext cx="392549" cy="392549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177647" y="1319570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problem is real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177647" y="1751290"/>
            <a:ext cx="735568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September 2025 attack proves it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0672" y="2379226"/>
            <a:ext cx="392549" cy="392549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177647" y="2411849"/>
            <a:ext cx="277272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solution is practical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177647" y="2843570"/>
            <a:ext cx="735568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Demonstrated time savings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672" y="3438941"/>
            <a:ext cx="392549" cy="392549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177647" y="3471564"/>
            <a:ext cx="322480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Prevents attacks proactively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177647" y="3903284"/>
            <a:ext cx="735568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Security scanning before installation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0672" y="5568910"/>
            <a:ext cx="7922657" cy="2180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50"/>
              </a:lnSpc>
              <a:buNone/>
            </a:pPr>
            <a:r>
              <a:rPr lang="en-US" sz="6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Ready for the Next Phase</a:t>
            </a:r>
            <a:endParaRPr lang="en-US" sz="6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431</Words>
  <Application>Microsoft Office PowerPoint</Application>
  <PresentationFormat>Custom</PresentationFormat>
  <Paragraphs>91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Gelasio</vt:lpstr>
      <vt:lpstr>Arial</vt:lpstr>
      <vt:lpstr>Lato</vt:lpstr>
      <vt:lpstr>Gelasio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Abhinav Thakur</dc:creator>
  <cp:lastModifiedBy>A00336164: Abhinav Thakur</cp:lastModifiedBy>
  <cp:revision>2</cp:revision>
  <dcterms:created xsi:type="dcterms:W3CDTF">2025-11-17T15:11:04Z</dcterms:created>
  <dcterms:modified xsi:type="dcterms:W3CDTF">2025-11-17T17:26:55Z</dcterms:modified>
</cp:coreProperties>
</file>